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5" r:id="rId17"/>
    <p:sldId id="277" r:id="rId18"/>
    <p:sldId id="278" r:id="rId19"/>
    <p:sldId id="305" r:id="rId20"/>
    <p:sldId id="292" r:id="rId21"/>
    <p:sldId id="281" r:id="rId22"/>
    <p:sldId id="282" r:id="rId23"/>
    <p:sldId id="283" r:id="rId24"/>
    <p:sldId id="276" r:id="rId25"/>
    <p:sldId id="279" r:id="rId26"/>
    <p:sldId id="289" r:id="rId27"/>
    <p:sldId id="296" r:id="rId28"/>
    <p:sldId id="280" r:id="rId29"/>
    <p:sldId id="298" r:id="rId30"/>
    <p:sldId id="297" r:id="rId31"/>
    <p:sldId id="299" r:id="rId32"/>
    <p:sldId id="300" r:id="rId33"/>
    <p:sldId id="284" r:id="rId34"/>
    <p:sldId id="285" r:id="rId35"/>
    <p:sldId id="286" r:id="rId36"/>
    <p:sldId id="287" r:id="rId37"/>
    <p:sldId id="288" r:id="rId38"/>
    <p:sldId id="307" r:id="rId39"/>
    <p:sldId id="308" r:id="rId40"/>
    <p:sldId id="309" r:id="rId41"/>
    <p:sldId id="301" r:id="rId42"/>
    <p:sldId id="302" r:id="rId43"/>
    <p:sldId id="304" r:id="rId44"/>
    <p:sldId id="310" r:id="rId45"/>
    <p:sldId id="306" r:id="rId46"/>
    <p:sldId id="311" r:id="rId47"/>
    <p:sldId id="303" r:id="rId48"/>
    <p:sldId id="312" r:id="rId49"/>
    <p:sldId id="313" r:id="rId50"/>
    <p:sldId id="291" r:id="rId51"/>
    <p:sldId id="27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3"/>
  </p:normalViewPr>
  <p:slideViewPr>
    <p:cSldViewPr snapToGrid="0">
      <p:cViewPr varScale="1">
        <p:scale>
          <a:sx n="128" d="100"/>
          <a:sy n="128" d="100"/>
        </p:scale>
        <p:origin x="176" y="184"/>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74304CC-AE2F-0322-57A8-DAA19A5F99A2}"/>
              </a:ext>
            </a:extLst>
          </p:cNvPr>
          <p:cNvPicPr>
            <a:picLocks noChangeAspect="1"/>
          </p:cNvPicPr>
          <p:nvPr/>
        </p:nvPicPr>
        <p:blipFill>
          <a:blip r:embed="rId8"/>
          <a:stretch>
            <a:fillRect/>
          </a:stretch>
        </p:blipFill>
        <p:spPr>
          <a:xfrm>
            <a:off x="10264666" y="4927367"/>
            <a:ext cx="1873468" cy="1873468"/>
          </a:xfrm>
          <a:prstGeom prst="rect">
            <a:avLst/>
          </a:prstGeom>
        </p:spPr>
      </p:pic>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2"/>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2"/>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044149" cy="369332"/>
          </a:xfrm>
          <a:prstGeom prst="rect">
            <a:avLst/>
          </a:prstGeom>
          <a:noFill/>
        </p:spPr>
        <p:txBody>
          <a:bodyPr wrap="none" rtlCol="0">
            <a:spAutoFit/>
          </a:bodyPr>
          <a:lstStyle/>
          <a:p>
            <a:r>
              <a:rPr kumimoji="1" lang="en-US" altLang="zh-CN" dirty="0" err="1"/>
              <a:t>DeepSeek</a:t>
            </a:r>
            <a:r>
              <a:rPr kumimoji="1" lang="zh-CN" altLang="en-US" dirty="0"/>
              <a:t>工作原理</a:t>
            </a:r>
          </a:p>
        </p:txBody>
      </p:sp>
    </p:spTree>
    <p:extLst>
      <p:ext uri="{BB962C8B-B14F-4D97-AF65-F5344CB8AC3E}">
        <p14:creationId xmlns:p14="http://schemas.microsoft.com/office/powerpoint/2010/main" val="8754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2"/>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3"/>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3"/>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399240" y="3019237"/>
            <a:ext cx="5393529"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36721" y="102484"/>
            <a:ext cx="7125540"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employed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5646527-2382-6759-2C67-12C63BF86C09}"/>
              </a:ext>
            </a:extLst>
          </p:cNvPr>
          <p:cNvPicPr>
            <a:picLocks noChangeAspect="1"/>
          </p:cNvPicPr>
          <p:nvPr/>
        </p:nvPicPr>
        <p:blipFill>
          <a:blip r:embed="rId8"/>
          <a:stretch>
            <a:fillRect/>
          </a:stretch>
        </p:blipFill>
        <p:spPr>
          <a:xfrm>
            <a:off x="10264666" y="4927367"/>
            <a:ext cx="1873468" cy="1873468"/>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3D9011-82CD-E437-7B0D-CDDDD5B41968}"/>
              </a:ext>
            </a:extLst>
          </p:cNvPr>
          <p:cNvPicPr>
            <a:picLocks noChangeAspect="1"/>
          </p:cNvPicPr>
          <p:nvPr/>
        </p:nvPicPr>
        <p:blipFill>
          <a:blip r:embed="rId2"/>
          <a:stretch>
            <a:fillRect/>
          </a:stretch>
        </p:blipFill>
        <p:spPr>
          <a:xfrm>
            <a:off x="3793863" y="1126863"/>
            <a:ext cx="4604273" cy="4604273"/>
          </a:xfrm>
          <a:prstGeom prst="rect">
            <a:avLst/>
          </a:prstGeom>
        </p:spPr>
      </p:pic>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2"/>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3"/>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4"/>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2"/>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425328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1262</TotalTime>
  <Words>3099</Words>
  <Application>Microsoft Macintosh PowerPoint</Application>
  <PresentationFormat>宽屏</PresentationFormat>
  <Paragraphs>314</Paragraphs>
  <Slides>51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KaiTi</vt:lpstr>
      <vt:lpstr>Microsoft YaHei</vt:lpstr>
      <vt:lpstr>Arial</vt:lpstr>
      <vt:lpstr>Calibri</vt:lpstr>
      <vt:lpstr>Calibri Light</vt:lpstr>
      <vt:lpstr>Helvetica</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352</cp:revision>
  <dcterms:created xsi:type="dcterms:W3CDTF">2025-02-23T01:47:23Z</dcterms:created>
  <dcterms:modified xsi:type="dcterms:W3CDTF">2025-03-05T07:08:54Z</dcterms:modified>
</cp:coreProperties>
</file>